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3625" cy="30275213"/>
  <p:notesSz cx="7559675" cy="10691813"/>
  <p:defaultTextStyle>
    <a:defPPr>
      <a:defRPr lang="zh-TW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6058-553F-4A6D-9D46-F586F8CA906F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DD15-05A5-44AB-9EA0-59174CAE08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670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70124" y="1611877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70124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56058-553F-4A6D-9D46-F586F8CA906F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083326" y="28060639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102185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3DD15-05A5-44AB-9EA0-59174CAE08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85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1603766" rtl="0" eaLnBrk="1" latinLnBrk="0" hangingPunct="1">
        <a:lnSpc>
          <a:spcPct val="90000"/>
        </a:lnSpc>
        <a:spcBef>
          <a:spcPct val="0"/>
        </a:spcBef>
        <a:buNone/>
        <a:defRPr sz="77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0942" indent="-400942" algn="l" defTabSz="1603766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4911" kern="1200">
          <a:solidFill>
            <a:schemeClr val="tx1"/>
          </a:solidFill>
          <a:latin typeface="+mn-lt"/>
          <a:ea typeface="+mn-ea"/>
          <a:cs typeface="+mn-cs"/>
        </a:defRPr>
      </a:lvl1pPr>
      <a:lvl2pPr marL="1202825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004708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3pPr>
      <a:lvl4pPr marL="2806591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608474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410357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5212240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6014123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816006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1pPr>
      <a:lvl2pPr marL="801883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2pPr>
      <a:lvl3pPr marL="1603766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3pPr>
      <a:lvl4pPr marL="2405649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20753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00941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4811298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561318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41506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圖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383625" cy="302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75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2017-09-12T01:12:49Z</dcterms:created>
  <dcterms:modified xsi:type="dcterms:W3CDTF">2017-09-12T01:12:49Z</dcterms:modified>
</cp:coreProperties>
</file>