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21383625" cy="30275213"/>
  <p:notesSz cx="7559675" cy="10691813"/>
  <p:defaultTextStyle>
    <a:defPPr>
      <a:defRPr lang="zh-TW"/>
    </a:defPPr>
    <a:lvl1pPr marL="0" algn="l" defTabSz="2479578" rtl="0" eaLnBrk="1" latinLnBrk="0" hangingPunct="1">
      <a:defRPr sz="4881" kern="1200">
        <a:solidFill>
          <a:schemeClr val="tx1"/>
        </a:solidFill>
        <a:latin typeface="+mn-lt"/>
        <a:ea typeface="+mn-ea"/>
        <a:cs typeface="+mn-cs"/>
      </a:defRPr>
    </a:lvl1pPr>
    <a:lvl2pPr marL="1239789" algn="l" defTabSz="2479578" rtl="0" eaLnBrk="1" latinLnBrk="0" hangingPunct="1">
      <a:defRPr sz="4881" kern="1200">
        <a:solidFill>
          <a:schemeClr val="tx1"/>
        </a:solidFill>
        <a:latin typeface="+mn-lt"/>
        <a:ea typeface="+mn-ea"/>
        <a:cs typeface="+mn-cs"/>
      </a:defRPr>
    </a:lvl2pPr>
    <a:lvl3pPr marL="2479578" algn="l" defTabSz="2479578" rtl="0" eaLnBrk="1" latinLnBrk="0" hangingPunct="1">
      <a:defRPr sz="4881" kern="1200">
        <a:solidFill>
          <a:schemeClr val="tx1"/>
        </a:solidFill>
        <a:latin typeface="+mn-lt"/>
        <a:ea typeface="+mn-ea"/>
        <a:cs typeface="+mn-cs"/>
      </a:defRPr>
    </a:lvl3pPr>
    <a:lvl4pPr marL="3719368" algn="l" defTabSz="2479578" rtl="0" eaLnBrk="1" latinLnBrk="0" hangingPunct="1">
      <a:defRPr sz="4881" kern="1200">
        <a:solidFill>
          <a:schemeClr val="tx1"/>
        </a:solidFill>
        <a:latin typeface="+mn-lt"/>
        <a:ea typeface="+mn-ea"/>
        <a:cs typeface="+mn-cs"/>
      </a:defRPr>
    </a:lvl4pPr>
    <a:lvl5pPr marL="4959157" algn="l" defTabSz="2479578" rtl="0" eaLnBrk="1" latinLnBrk="0" hangingPunct="1">
      <a:defRPr sz="4881" kern="1200">
        <a:solidFill>
          <a:schemeClr val="tx1"/>
        </a:solidFill>
        <a:latin typeface="+mn-lt"/>
        <a:ea typeface="+mn-ea"/>
        <a:cs typeface="+mn-cs"/>
      </a:defRPr>
    </a:lvl5pPr>
    <a:lvl6pPr marL="6198946" algn="l" defTabSz="2479578" rtl="0" eaLnBrk="1" latinLnBrk="0" hangingPunct="1">
      <a:defRPr sz="4881" kern="1200">
        <a:solidFill>
          <a:schemeClr val="tx1"/>
        </a:solidFill>
        <a:latin typeface="+mn-lt"/>
        <a:ea typeface="+mn-ea"/>
        <a:cs typeface="+mn-cs"/>
      </a:defRPr>
    </a:lvl6pPr>
    <a:lvl7pPr marL="7438735" algn="l" defTabSz="2479578" rtl="0" eaLnBrk="1" latinLnBrk="0" hangingPunct="1">
      <a:defRPr sz="4881" kern="1200">
        <a:solidFill>
          <a:schemeClr val="tx1"/>
        </a:solidFill>
        <a:latin typeface="+mn-lt"/>
        <a:ea typeface="+mn-ea"/>
        <a:cs typeface="+mn-cs"/>
      </a:defRPr>
    </a:lvl7pPr>
    <a:lvl8pPr marL="8678525" algn="l" defTabSz="2479578" rtl="0" eaLnBrk="1" latinLnBrk="0" hangingPunct="1">
      <a:defRPr sz="4881" kern="1200">
        <a:solidFill>
          <a:schemeClr val="tx1"/>
        </a:solidFill>
        <a:latin typeface="+mn-lt"/>
        <a:ea typeface="+mn-ea"/>
        <a:cs typeface="+mn-cs"/>
      </a:defRPr>
    </a:lvl8pPr>
    <a:lvl9pPr marL="9918314" algn="l" defTabSz="2479578" rtl="0" eaLnBrk="1" latinLnBrk="0" hangingPunct="1">
      <a:defRPr sz="4881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156058-553F-4A6D-9D46-F586F8CA906F}" type="datetimeFigureOut">
              <a:rPr lang="zh-TW" altLang="en-US" smtClean="0"/>
              <a:t>2017/9/12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D3DD15-05A5-44AB-9EA0-59174CAE08B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167046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1470124" y="1611877"/>
            <a:ext cx="18443377" cy="585180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470124" y="8059374"/>
            <a:ext cx="18443377" cy="192093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1470124" y="28060639"/>
            <a:ext cx="4811316" cy="16118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10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156058-553F-4A6D-9D46-F586F8CA906F}" type="datetimeFigureOut">
              <a:rPr lang="zh-TW" altLang="en-US" smtClean="0"/>
              <a:t>2017/9/12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7083326" y="28060639"/>
            <a:ext cx="7216973" cy="16118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10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15102185" y="28060639"/>
            <a:ext cx="4811316" cy="16118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10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D3DD15-05A5-44AB-9EA0-59174CAE08B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58539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</p:sldLayoutIdLst>
  <p:txStyles>
    <p:titleStyle>
      <a:lvl1pPr algn="l" defTabSz="1603766" rtl="0" eaLnBrk="1" latinLnBrk="0" hangingPunct="1">
        <a:lnSpc>
          <a:spcPct val="90000"/>
        </a:lnSpc>
        <a:spcBef>
          <a:spcPct val="0"/>
        </a:spcBef>
        <a:buNone/>
        <a:defRPr sz="771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00942" indent="-400942" algn="l" defTabSz="1603766" rtl="0" eaLnBrk="1" latinLnBrk="0" hangingPunct="1">
        <a:lnSpc>
          <a:spcPct val="90000"/>
        </a:lnSpc>
        <a:spcBef>
          <a:spcPts val="1754"/>
        </a:spcBef>
        <a:buFont typeface="Arial" panose="020B0604020202020204" pitchFamily="34" charset="0"/>
        <a:buChar char="•"/>
        <a:defRPr sz="4911" kern="1200">
          <a:solidFill>
            <a:schemeClr val="tx1"/>
          </a:solidFill>
          <a:latin typeface="+mn-lt"/>
          <a:ea typeface="+mn-ea"/>
          <a:cs typeface="+mn-cs"/>
        </a:defRPr>
      </a:lvl1pPr>
      <a:lvl2pPr marL="1202825" indent="-400942" algn="l" defTabSz="1603766" rtl="0" eaLnBrk="1" latinLnBrk="0" hangingPunct="1">
        <a:lnSpc>
          <a:spcPct val="90000"/>
        </a:lnSpc>
        <a:spcBef>
          <a:spcPts val="877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2pPr>
      <a:lvl3pPr marL="2004708" indent="-400942" algn="l" defTabSz="1603766" rtl="0" eaLnBrk="1" latinLnBrk="0" hangingPunct="1">
        <a:lnSpc>
          <a:spcPct val="90000"/>
        </a:lnSpc>
        <a:spcBef>
          <a:spcPts val="877"/>
        </a:spcBef>
        <a:buFont typeface="Arial" panose="020B0604020202020204" pitchFamily="34" charset="0"/>
        <a:buChar char="•"/>
        <a:defRPr sz="3508" kern="1200">
          <a:solidFill>
            <a:schemeClr val="tx1"/>
          </a:solidFill>
          <a:latin typeface="+mn-lt"/>
          <a:ea typeface="+mn-ea"/>
          <a:cs typeface="+mn-cs"/>
        </a:defRPr>
      </a:lvl3pPr>
      <a:lvl4pPr marL="2806591" indent="-400942" algn="l" defTabSz="1603766" rtl="0" eaLnBrk="1" latinLnBrk="0" hangingPunct="1">
        <a:lnSpc>
          <a:spcPct val="90000"/>
        </a:lnSpc>
        <a:spcBef>
          <a:spcPts val="877"/>
        </a:spcBef>
        <a:buFont typeface="Arial" panose="020B0604020202020204" pitchFamily="34" charset="0"/>
        <a:buChar char="•"/>
        <a:defRPr sz="3157" kern="1200">
          <a:solidFill>
            <a:schemeClr val="tx1"/>
          </a:solidFill>
          <a:latin typeface="+mn-lt"/>
          <a:ea typeface="+mn-ea"/>
          <a:cs typeface="+mn-cs"/>
        </a:defRPr>
      </a:lvl4pPr>
      <a:lvl5pPr marL="3608474" indent="-400942" algn="l" defTabSz="1603766" rtl="0" eaLnBrk="1" latinLnBrk="0" hangingPunct="1">
        <a:lnSpc>
          <a:spcPct val="90000"/>
        </a:lnSpc>
        <a:spcBef>
          <a:spcPts val="877"/>
        </a:spcBef>
        <a:buFont typeface="Arial" panose="020B0604020202020204" pitchFamily="34" charset="0"/>
        <a:buChar char="•"/>
        <a:defRPr sz="3157" kern="1200">
          <a:solidFill>
            <a:schemeClr val="tx1"/>
          </a:solidFill>
          <a:latin typeface="+mn-lt"/>
          <a:ea typeface="+mn-ea"/>
          <a:cs typeface="+mn-cs"/>
        </a:defRPr>
      </a:lvl5pPr>
      <a:lvl6pPr marL="4410357" indent="-400942" algn="l" defTabSz="1603766" rtl="0" eaLnBrk="1" latinLnBrk="0" hangingPunct="1">
        <a:lnSpc>
          <a:spcPct val="90000"/>
        </a:lnSpc>
        <a:spcBef>
          <a:spcPts val="877"/>
        </a:spcBef>
        <a:buFont typeface="Arial" panose="020B0604020202020204" pitchFamily="34" charset="0"/>
        <a:buChar char="•"/>
        <a:defRPr sz="3157" kern="1200">
          <a:solidFill>
            <a:schemeClr val="tx1"/>
          </a:solidFill>
          <a:latin typeface="+mn-lt"/>
          <a:ea typeface="+mn-ea"/>
          <a:cs typeface="+mn-cs"/>
        </a:defRPr>
      </a:lvl6pPr>
      <a:lvl7pPr marL="5212240" indent="-400942" algn="l" defTabSz="1603766" rtl="0" eaLnBrk="1" latinLnBrk="0" hangingPunct="1">
        <a:lnSpc>
          <a:spcPct val="90000"/>
        </a:lnSpc>
        <a:spcBef>
          <a:spcPts val="877"/>
        </a:spcBef>
        <a:buFont typeface="Arial" panose="020B0604020202020204" pitchFamily="34" charset="0"/>
        <a:buChar char="•"/>
        <a:defRPr sz="3157" kern="1200">
          <a:solidFill>
            <a:schemeClr val="tx1"/>
          </a:solidFill>
          <a:latin typeface="+mn-lt"/>
          <a:ea typeface="+mn-ea"/>
          <a:cs typeface="+mn-cs"/>
        </a:defRPr>
      </a:lvl7pPr>
      <a:lvl8pPr marL="6014123" indent="-400942" algn="l" defTabSz="1603766" rtl="0" eaLnBrk="1" latinLnBrk="0" hangingPunct="1">
        <a:lnSpc>
          <a:spcPct val="90000"/>
        </a:lnSpc>
        <a:spcBef>
          <a:spcPts val="877"/>
        </a:spcBef>
        <a:buFont typeface="Arial" panose="020B0604020202020204" pitchFamily="34" charset="0"/>
        <a:buChar char="•"/>
        <a:defRPr sz="3157" kern="1200">
          <a:solidFill>
            <a:schemeClr val="tx1"/>
          </a:solidFill>
          <a:latin typeface="+mn-lt"/>
          <a:ea typeface="+mn-ea"/>
          <a:cs typeface="+mn-cs"/>
        </a:defRPr>
      </a:lvl8pPr>
      <a:lvl9pPr marL="6816006" indent="-400942" algn="l" defTabSz="1603766" rtl="0" eaLnBrk="1" latinLnBrk="0" hangingPunct="1">
        <a:lnSpc>
          <a:spcPct val="90000"/>
        </a:lnSpc>
        <a:spcBef>
          <a:spcPts val="877"/>
        </a:spcBef>
        <a:buFont typeface="Arial" panose="020B0604020202020204" pitchFamily="34" charset="0"/>
        <a:buChar char="•"/>
        <a:defRPr sz="315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1603766" rtl="0" eaLnBrk="1" latinLnBrk="0" hangingPunct="1">
        <a:defRPr sz="3157" kern="1200">
          <a:solidFill>
            <a:schemeClr val="tx1"/>
          </a:solidFill>
          <a:latin typeface="+mn-lt"/>
          <a:ea typeface="+mn-ea"/>
          <a:cs typeface="+mn-cs"/>
        </a:defRPr>
      </a:lvl1pPr>
      <a:lvl2pPr marL="801883" algn="l" defTabSz="1603766" rtl="0" eaLnBrk="1" latinLnBrk="0" hangingPunct="1">
        <a:defRPr sz="3157" kern="1200">
          <a:solidFill>
            <a:schemeClr val="tx1"/>
          </a:solidFill>
          <a:latin typeface="+mn-lt"/>
          <a:ea typeface="+mn-ea"/>
          <a:cs typeface="+mn-cs"/>
        </a:defRPr>
      </a:lvl2pPr>
      <a:lvl3pPr marL="1603766" algn="l" defTabSz="1603766" rtl="0" eaLnBrk="1" latinLnBrk="0" hangingPunct="1">
        <a:defRPr sz="3157" kern="1200">
          <a:solidFill>
            <a:schemeClr val="tx1"/>
          </a:solidFill>
          <a:latin typeface="+mn-lt"/>
          <a:ea typeface="+mn-ea"/>
          <a:cs typeface="+mn-cs"/>
        </a:defRPr>
      </a:lvl3pPr>
      <a:lvl4pPr marL="2405649" algn="l" defTabSz="1603766" rtl="0" eaLnBrk="1" latinLnBrk="0" hangingPunct="1">
        <a:defRPr sz="3157" kern="1200">
          <a:solidFill>
            <a:schemeClr val="tx1"/>
          </a:solidFill>
          <a:latin typeface="+mn-lt"/>
          <a:ea typeface="+mn-ea"/>
          <a:cs typeface="+mn-cs"/>
        </a:defRPr>
      </a:lvl4pPr>
      <a:lvl5pPr marL="3207532" algn="l" defTabSz="1603766" rtl="0" eaLnBrk="1" latinLnBrk="0" hangingPunct="1">
        <a:defRPr sz="3157" kern="1200">
          <a:solidFill>
            <a:schemeClr val="tx1"/>
          </a:solidFill>
          <a:latin typeface="+mn-lt"/>
          <a:ea typeface="+mn-ea"/>
          <a:cs typeface="+mn-cs"/>
        </a:defRPr>
      </a:lvl5pPr>
      <a:lvl6pPr marL="4009415" algn="l" defTabSz="1603766" rtl="0" eaLnBrk="1" latinLnBrk="0" hangingPunct="1">
        <a:defRPr sz="3157" kern="1200">
          <a:solidFill>
            <a:schemeClr val="tx1"/>
          </a:solidFill>
          <a:latin typeface="+mn-lt"/>
          <a:ea typeface="+mn-ea"/>
          <a:cs typeface="+mn-cs"/>
        </a:defRPr>
      </a:lvl6pPr>
      <a:lvl7pPr marL="4811298" algn="l" defTabSz="1603766" rtl="0" eaLnBrk="1" latinLnBrk="0" hangingPunct="1">
        <a:defRPr sz="3157" kern="1200">
          <a:solidFill>
            <a:schemeClr val="tx1"/>
          </a:solidFill>
          <a:latin typeface="+mn-lt"/>
          <a:ea typeface="+mn-ea"/>
          <a:cs typeface="+mn-cs"/>
        </a:defRPr>
      </a:lvl7pPr>
      <a:lvl8pPr marL="5613182" algn="l" defTabSz="1603766" rtl="0" eaLnBrk="1" latinLnBrk="0" hangingPunct="1">
        <a:defRPr sz="3157" kern="1200">
          <a:solidFill>
            <a:schemeClr val="tx1"/>
          </a:solidFill>
          <a:latin typeface="+mn-lt"/>
          <a:ea typeface="+mn-ea"/>
          <a:cs typeface="+mn-cs"/>
        </a:defRPr>
      </a:lvl8pPr>
      <a:lvl9pPr marL="6415065" algn="l" defTabSz="1603766" rtl="0" eaLnBrk="1" latinLnBrk="0" hangingPunct="1">
        <a:defRPr sz="3157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pic>
        <p:nvPicPr>
          <p:cNvPr id="3" name="圖片 2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21383625" cy="30275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67561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自訂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新細明體</vt:lpstr>
      <vt:lpstr>Arial</vt:lpstr>
      <vt:lpstr>Calibri</vt:lpstr>
      <vt:lpstr>Calibri Light</vt:lpstr>
      <vt:lpstr>Office 佈景主題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user</dc:creator>
  <cp:lastModifiedBy>user</cp:lastModifiedBy>
  <cp:revision>1</cp:revision>
  <dcterms:created xsi:type="dcterms:W3CDTF">2017-09-12T01:12:49Z</dcterms:created>
  <dcterms:modified xsi:type="dcterms:W3CDTF">2017-09-12T01:12:49Z</dcterms:modified>
</cp:coreProperties>
</file>