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21383625" cy="3027521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4"/>
    <a:srgbClr val="993366"/>
    <a:srgbClr val="660066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2" y="-2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90E3902-042C-490B-9AEA-676593CC973E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09238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>
          <a:xfrm>
            <a:off x="2363788" y="812800"/>
            <a:ext cx="28305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zh-TW"/>
          </a:p>
        </p:txBody>
      </p:sp>
      <p:sp>
        <p:nvSpPr>
          <p:cNvPr id="4" name="頁首版面配置區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ACCF4FCD-71C2-4F31-8CAD-979732CC23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57" marR="0" indent="-215957" rtl="0" hangingPunct="0">
      <a:tabLst/>
      <a:defRPr lang="en-US" altLang="zh-TW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微軟正黑體" pitchFamily="2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987B8E-14C0-4F33-9C97-6FA594D2E728}" type="slidenum">
              <a:t>1</a:t>
            </a:fld>
            <a:endParaRPr lang="en-US"/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363788" y="812800"/>
            <a:ext cx="2830512" cy="4008438"/>
          </a:xfrm>
          <a:solidFill>
            <a:srgbClr val="729FCF"/>
          </a:solidFill>
          <a:ln w="9360" cap="flat">
            <a:solidFill>
              <a:srgbClr val="4A7EBB"/>
            </a:solidFill>
            <a:prstDash val="solid"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645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F59FAB-24E4-49BE-B578-7500C3DCF3DB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3022B-30C0-454E-B4FD-8F22B97A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065DF1-3C41-4922-9E45-BF4E69997AD6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0522B5-E23C-47B5-B864-1A9C9D78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4BB96FF-4C63-40A1-A318-FF842788721A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F5E00-EA70-45A1-BDF5-57BCF0B6C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1603803" y="9404961"/>
            <a:ext cx="18175951" cy="64894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子標題 2"/>
          <p:cNvSpPr txBox="1">
            <a:spLocks noGrp="1"/>
          </p:cNvSpPr>
          <p:nvPr>
            <p:ph type="subTitle" idx="1"/>
          </p:nvPr>
        </p:nvSpPr>
        <p:spPr>
          <a:xfrm>
            <a:off x="3207605" y="17155982"/>
            <a:ext cx="14968706" cy="7736982"/>
          </a:xfrm>
        </p:spPr>
        <p:txBody>
          <a:bodyPr anchorCtr="1"/>
          <a:lstStyle>
            <a:lvl1pPr marL="0" indent="0" algn="ctr">
              <a:buNone/>
              <a:defRPr lang="en-US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 </a:t>
            </a:r>
            <a:r>
              <a:rPr lang="zh-TW"/>
              <a:t>按一下以編輯母片子標題樣式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>
              <a:defRPr/>
            </a:lvl1pPr>
          </a:lstStyle>
          <a:p>
            <a:pPr lvl="0"/>
            <a:fld id="{53B8807D-F289-44FA-BA9C-450341F747B9}" type="datetime1">
              <a:rPr lang="en-US"/>
              <a:pPr lvl="0"/>
              <a:t>9/11/2017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 anchorCtr="0"/>
          <a:lstStyle>
            <a:lvl1pPr algn="r">
              <a:defRPr/>
            </a:lvl1pPr>
          </a:lstStyle>
          <a:p>
            <a:pPr lvl="0"/>
            <a:fld id="{2F89166F-6993-4921-BA35-7E129161AA0D}" type="slidenum">
              <a:t>‹#›</a:t>
            </a:fld>
            <a:endParaRPr lang="en-US"/>
          </a:p>
        </p:txBody>
      </p:sp>
      <p:sp>
        <p:nvSpPr>
          <p:cNvPr id="7" name="文字版面配置區 6"/>
          <p:cNvSpPr txBox="1">
            <a:spLocks noGrp="1"/>
          </p:cNvSpPr>
          <p:nvPr>
            <p:ph type="body" idx="4294967295"/>
          </p:nvPr>
        </p:nvSpPr>
        <p:spPr>
          <a:xfrm>
            <a:off x="1068962" y="7084046"/>
            <a:ext cx="19244553" cy="17559118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lang="en-US" altLang="zh-TW" sz="3200">
                <a:latin typeface="Liberation Sans" pitchFamily="18"/>
                <a:ea typeface="微軟正黑體" pitchFamily="2"/>
              </a:defRPr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58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F59FAB-24E4-49BE-B578-7500C3DCF3DB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3022B-30C0-454E-B4FD-8F22B97A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1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F59FAB-24E4-49BE-B578-7500C3DCF3DB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3022B-30C0-454E-B4FD-8F22B97A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0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F59FAB-24E4-49BE-B578-7500C3DCF3DB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3022B-30C0-454E-B4FD-8F22B97A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F59FAB-24E4-49BE-B578-7500C3DCF3DB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3022B-30C0-454E-B4FD-8F22B97A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B42B21-971A-4BD8-B1F0-B860A07D45CF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6183C1-3A06-4090-9E0D-87E3F1905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1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D8857E-C374-4430-AF11-C5F0215BC08E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51BFC7-2E5F-4296-A7B5-A69DEBA3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F59FAB-24E4-49BE-B578-7500C3DCF3DB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3022B-30C0-454E-B4FD-8F22B97A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F59FAB-24E4-49BE-B578-7500C3DCF3DB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3022B-30C0-454E-B4FD-8F22B97A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6F59FAB-24E4-49BE-B578-7500C3DCF3DB}" type="datetime1">
              <a:rPr lang="en-US" smtClean="0"/>
              <a:pPr lvl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ADA3022B-30C0-454E-B4FD-8F22B97A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圖片 1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5528"/>
          <a:stretch/>
        </p:blipFill>
        <p:spPr>
          <a:xfrm>
            <a:off x="284802" y="3966245"/>
            <a:ext cx="16978152" cy="20726400"/>
          </a:xfrm>
          <a:prstGeom prst="rect">
            <a:avLst/>
          </a:prstGeom>
        </p:spPr>
      </p:pic>
      <p:grpSp>
        <p:nvGrpSpPr>
          <p:cNvPr id="63" name="群組 62"/>
          <p:cNvGrpSpPr/>
          <p:nvPr/>
        </p:nvGrpSpPr>
        <p:grpSpPr>
          <a:xfrm>
            <a:off x="178597" y="703939"/>
            <a:ext cx="20930141" cy="1579134"/>
            <a:chOff x="178597" y="703939"/>
            <a:chExt cx="20930141" cy="1579134"/>
          </a:xfrm>
        </p:grpSpPr>
        <p:sp>
          <p:nvSpPr>
            <p:cNvPr id="3" name="矩形 3"/>
            <p:cNvSpPr/>
            <p:nvPr/>
          </p:nvSpPr>
          <p:spPr>
            <a:xfrm>
              <a:off x="253938" y="703939"/>
              <a:ext cx="20854800" cy="1528920"/>
            </a:xfrm>
            <a:prstGeom prst="rect">
              <a:avLst/>
            </a:prstGeom>
            <a:solidFill>
              <a:srgbClr val="993366"/>
            </a:solidFill>
            <a:ln cap="flat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dist="20160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0">
              <a:noAutofit/>
            </a:bodyPr>
            <a:lstStyle/>
            <a:p>
              <a:pPr algn="ctr"/>
              <a:endParaRPr lang="en-US" sz="5800">
                <a:solidFill>
                  <a:srgbClr val="7030A0"/>
                </a:solidFill>
                <a:latin typeface="Calibri" pitchFamily="18"/>
                <a:ea typeface="新細明體" pitchFamily="18"/>
                <a:cs typeface="Mangal" pitchFamily="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78597" y="1050624"/>
              <a:ext cx="133260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48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臺北市士林區格致國中─校園防災地圖</a:t>
              </a:r>
              <a:r>
                <a:rPr lang="en-US" altLang="zh-TW" sz="48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8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地震災害</a:t>
              </a:r>
              <a:r>
                <a:rPr lang="en-US" altLang="zh-TW" sz="48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48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504682" y="703939"/>
              <a:ext cx="4451536" cy="1528920"/>
            </a:xfrm>
            <a:prstGeom prst="rect">
              <a:avLst/>
            </a:prstGeom>
            <a:solidFill>
              <a:srgbClr val="99336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7030A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564519" y="713413"/>
              <a:ext cx="308129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zh-TW" altLang="en-US" sz="24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經度：</a:t>
              </a:r>
              <a:endParaRPr lang="en-US" altLang="zh-TW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東經</a:t>
              </a:r>
              <a:r>
                <a:rPr lang="en-US" altLang="zh-TW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lang="zh-TW" altLang="en-US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度</a:t>
              </a:r>
              <a:r>
                <a:rPr lang="en-US" altLang="zh-TW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en-US" altLang="zh-TW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51</a:t>
              </a:r>
              <a:r>
                <a:rPr lang="zh-TW" altLang="en-US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</a:t>
              </a:r>
              <a:endParaRPr lang="en-US" altLang="zh-TW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緯度：</a:t>
              </a:r>
              <a:endParaRPr lang="en-US" altLang="zh-TW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北緯</a:t>
              </a:r>
              <a:r>
                <a:rPr lang="en-US" altLang="zh-TW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121</a:t>
              </a:r>
              <a:r>
                <a:rPr lang="zh-TW" altLang="en-US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度</a:t>
              </a:r>
              <a:r>
                <a:rPr lang="en-US" altLang="zh-TW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</a:t>
              </a:r>
              <a:r>
                <a:rPr lang="zh-TW" altLang="en-US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en-US" altLang="zh-TW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46</a:t>
              </a:r>
              <a:r>
                <a:rPr lang="zh-TW" altLang="en-US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</a:t>
              </a:r>
              <a:endParaRPr lang="zh-TW" alt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8358118" y="899202"/>
              <a:ext cx="234872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106.09.08</a:t>
              </a:r>
            </a:p>
            <a:p>
              <a:pPr algn="ctr"/>
              <a:r>
                <a:rPr lang="zh-TW" altLang="en-US" sz="36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總務處</a:t>
              </a:r>
              <a:r>
                <a:rPr lang="zh-TW" alt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</a:t>
              </a:r>
              <a:endParaRPr lang="zh-TW" alt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7548338" y="2361378"/>
            <a:ext cx="3560400" cy="10012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防救災資訊</a:t>
            </a:r>
            <a:endParaRPr lang="zh-TW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7548338" y="3362631"/>
            <a:ext cx="3560400" cy="15772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7555538" y="4934148"/>
            <a:ext cx="3560400" cy="44090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教育部校安中心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02-33437855</a:t>
            </a:r>
          </a:p>
          <a:p>
            <a:pPr algn="ctr"/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02-33437856</a:t>
            </a:r>
          </a:p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士林區災害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應變中心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02-28826200</a:t>
            </a:r>
          </a:p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台北市教育局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02-27208889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7555538" y="9356944"/>
            <a:ext cx="3560400" cy="15772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警消醫療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555538" y="10931493"/>
            <a:ext cx="3560400" cy="3905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山仔后派出所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02-28611295</a:t>
            </a:r>
          </a:p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山仔后消防分隊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02-28616431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台北市聯合醫院陽明院區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02-25553000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7559646" y="14837490"/>
            <a:ext cx="3560400" cy="15772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學校災害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潛勢資訊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7563754" y="16412038"/>
            <a:ext cx="3560400" cy="370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地震潛勢：低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淹水潛勢：低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坡地潛勢：中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人為潛勢：低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輻射潛勢：低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依全國各級學校災害潛勢資訊管理系統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7555538" y="20120038"/>
            <a:ext cx="3560400" cy="9132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7548338" y="21032750"/>
            <a:ext cx="3560400" cy="1556475"/>
            <a:chOff x="17548338" y="21032750"/>
            <a:chExt cx="3560400" cy="1556475"/>
          </a:xfrm>
        </p:grpSpPr>
        <p:sp>
          <p:nvSpPr>
            <p:cNvPr id="56" name="矩形 55"/>
            <p:cNvSpPr/>
            <p:nvPr/>
          </p:nvSpPr>
          <p:spPr>
            <a:xfrm>
              <a:off x="17548338" y="21032750"/>
              <a:ext cx="3560400" cy="15564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TW" alt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建築內路線</a:t>
              </a:r>
              <a:endPara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59" name="直線單箭頭接點 58"/>
            <p:cNvCxnSpPr/>
            <p:nvPr/>
          </p:nvCxnSpPr>
          <p:spPr>
            <a:xfrm>
              <a:off x="17953228" y="22093084"/>
              <a:ext cx="275062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群組 60"/>
          <p:cNvGrpSpPr/>
          <p:nvPr/>
        </p:nvGrpSpPr>
        <p:grpSpPr>
          <a:xfrm>
            <a:off x="17555538" y="22574479"/>
            <a:ext cx="3560400" cy="2290332"/>
            <a:chOff x="17555538" y="22574479"/>
            <a:chExt cx="3560400" cy="2290332"/>
          </a:xfrm>
        </p:grpSpPr>
        <p:sp>
          <p:nvSpPr>
            <p:cNvPr id="57" name="矩形 56"/>
            <p:cNvSpPr/>
            <p:nvPr/>
          </p:nvSpPr>
          <p:spPr>
            <a:xfrm>
              <a:off x="17555538" y="22574479"/>
              <a:ext cx="3560400" cy="2290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TW" alt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建築外路線</a:t>
              </a:r>
              <a:endPara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60" name="直線單箭頭接點 59"/>
            <p:cNvCxnSpPr/>
            <p:nvPr/>
          </p:nvCxnSpPr>
          <p:spPr>
            <a:xfrm>
              <a:off x="17953228" y="23661329"/>
              <a:ext cx="275062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t="413" r="20727" b="5074"/>
          <a:stretch/>
        </p:blipFill>
        <p:spPr>
          <a:xfrm rot="6596926">
            <a:off x="612377" y="2946577"/>
            <a:ext cx="1513603" cy="1823481"/>
          </a:xfrm>
          <a:prstGeom prst="rect">
            <a:avLst/>
          </a:prstGeom>
        </p:spPr>
      </p:pic>
      <p:cxnSp>
        <p:nvCxnSpPr>
          <p:cNvPr id="70" name="直線單箭頭接點 69"/>
          <p:cNvCxnSpPr/>
          <p:nvPr/>
        </p:nvCxnSpPr>
        <p:spPr>
          <a:xfrm rot="16200000">
            <a:off x="-85305" y="10620885"/>
            <a:ext cx="180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rot="16200000">
            <a:off x="471762" y="10620885"/>
            <a:ext cx="180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rot="16200000">
            <a:off x="6475234" y="10620885"/>
            <a:ext cx="180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rot="16200000">
            <a:off x="7048467" y="10620885"/>
            <a:ext cx="180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rot="16200000">
            <a:off x="442734" y="13770485"/>
            <a:ext cx="180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 rot="16200000">
            <a:off x="6464267" y="13770485"/>
            <a:ext cx="180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 rot="16200000">
            <a:off x="10469167" y="11723440"/>
            <a:ext cx="108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 rot="16200000">
            <a:off x="11049818" y="11723440"/>
            <a:ext cx="108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rot="16200000">
            <a:off x="10469167" y="14580940"/>
            <a:ext cx="108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rot="16200000">
            <a:off x="11049818" y="14580940"/>
            <a:ext cx="108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rot="5400000" flipV="1">
            <a:off x="10469167" y="13095040"/>
            <a:ext cx="108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rot="5400000" flipV="1">
            <a:off x="11049818" y="13095040"/>
            <a:ext cx="108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rot="5400000" flipV="1">
            <a:off x="10469167" y="10260884"/>
            <a:ext cx="108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 rot="5400000" flipV="1">
            <a:off x="11049818" y="10260884"/>
            <a:ext cx="108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>
          <a:xfrm flipH="1">
            <a:off x="3744848" y="16774895"/>
            <a:ext cx="2293095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6691249" y="16774895"/>
            <a:ext cx="3646551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>
            <a:off x="11458614" y="16774895"/>
            <a:ext cx="3646551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 flipH="1">
            <a:off x="4696633" y="17333060"/>
            <a:ext cx="268262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flipH="1">
            <a:off x="8199804" y="17342585"/>
            <a:ext cx="268262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flipH="1">
            <a:off x="11299772" y="17333060"/>
            <a:ext cx="268262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/>
          <p:nvPr/>
        </p:nvCxnSpPr>
        <p:spPr>
          <a:xfrm flipH="1">
            <a:off x="10096976" y="14957379"/>
            <a:ext cx="5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/>
          <p:nvPr/>
        </p:nvCxnSpPr>
        <p:spPr>
          <a:xfrm flipH="1">
            <a:off x="6301639" y="14279039"/>
            <a:ext cx="5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 flipH="1">
            <a:off x="6301639" y="13234011"/>
            <a:ext cx="5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 flipH="1">
            <a:off x="6301639" y="11194528"/>
            <a:ext cx="5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>
            <a:off x="1922538" y="14279039"/>
            <a:ext cx="5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>
            <a:off x="1922538" y="13234011"/>
            <a:ext cx="5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/>
          <p:nvPr/>
        </p:nvCxnSpPr>
        <p:spPr>
          <a:xfrm>
            <a:off x="1879876" y="11194528"/>
            <a:ext cx="5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/>
          <p:nvPr/>
        </p:nvCxnSpPr>
        <p:spPr>
          <a:xfrm flipH="1">
            <a:off x="2372538" y="9161245"/>
            <a:ext cx="14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/>
          <p:nvPr/>
        </p:nvCxnSpPr>
        <p:spPr>
          <a:xfrm>
            <a:off x="4891395" y="9161245"/>
            <a:ext cx="14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/>
          <p:nvPr/>
        </p:nvCxnSpPr>
        <p:spPr>
          <a:xfrm rot="5400000" flipV="1">
            <a:off x="1699876" y="11340884"/>
            <a:ext cx="144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/>
          <p:cNvCxnSpPr/>
          <p:nvPr/>
        </p:nvCxnSpPr>
        <p:spPr>
          <a:xfrm rot="5400000" flipV="1">
            <a:off x="5611395" y="11340884"/>
            <a:ext cx="144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/>
          <p:nvPr/>
        </p:nvCxnSpPr>
        <p:spPr>
          <a:xfrm rot="5400000" flipV="1">
            <a:off x="5325510" y="12555040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/>
          <p:nvPr/>
        </p:nvCxnSpPr>
        <p:spPr>
          <a:xfrm rot="5400000" flipV="1">
            <a:off x="2668842" y="12555040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/>
          <p:nvPr/>
        </p:nvCxnSpPr>
        <p:spPr>
          <a:xfrm rot="13500000" flipH="1" flipV="1">
            <a:off x="2165165" y="13770484"/>
            <a:ext cx="108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/>
          <p:cNvCxnSpPr/>
          <p:nvPr/>
        </p:nvCxnSpPr>
        <p:spPr>
          <a:xfrm rot="8100000" flipV="1">
            <a:off x="5453232" y="13763254"/>
            <a:ext cx="108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3315408" y="14777709"/>
            <a:ext cx="2100753" cy="429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第一疏散空間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0" name="直線單箭頭接點 119"/>
          <p:cNvCxnSpPr/>
          <p:nvPr/>
        </p:nvCxnSpPr>
        <p:spPr>
          <a:xfrm rot="10800000" flipH="1" flipV="1">
            <a:off x="5993232" y="15500495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8453651" y="15500495"/>
            <a:ext cx="1592647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 flipV="1">
            <a:off x="13054056" y="14410141"/>
            <a:ext cx="901252" cy="97719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矩形 126"/>
          <p:cNvSpPr/>
          <p:nvPr/>
        </p:nvSpPr>
        <p:spPr>
          <a:xfrm>
            <a:off x="13385800" y="13435176"/>
            <a:ext cx="2100753" cy="429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第二疏散空間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8" name="直線單箭頭接點 127"/>
          <p:cNvCxnSpPr/>
          <p:nvPr/>
        </p:nvCxnSpPr>
        <p:spPr>
          <a:xfrm rot="10800000" flipH="1" flipV="1">
            <a:off x="15925812" y="12719195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/>
          <p:cNvCxnSpPr/>
          <p:nvPr/>
        </p:nvCxnSpPr>
        <p:spPr>
          <a:xfrm flipH="1">
            <a:off x="16973550" y="12808130"/>
            <a:ext cx="0" cy="753727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/>
          <p:nvPr/>
        </p:nvCxnSpPr>
        <p:spPr>
          <a:xfrm rot="8100000" flipV="1">
            <a:off x="15723975" y="20958522"/>
            <a:ext cx="108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矩形 131"/>
          <p:cNvSpPr/>
          <p:nvPr/>
        </p:nvSpPr>
        <p:spPr>
          <a:xfrm>
            <a:off x="12584716" y="20845749"/>
            <a:ext cx="2100753" cy="429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最終集合地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</a:p>
        </p:txBody>
      </p:sp>
      <p:cxnSp>
        <p:nvCxnSpPr>
          <p:cNvPr id="134" name="直線單箭頭接點 133"/>
          <p:cNvCxnSpPr/>
          <p:nvPr/>
        </p:nvCxnSpPr>
        <p:spPr>
          <a:xfrm rot="16200000" flipH="1">
            <a:off x="4095784" y="17996038"/>
            <a:ext cx="54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單箭頭接點 134"/>
          <p:cNvCxnSpPr/>
          <p:nvPr/>
        </p:nvCxnSpPr>
        <p:spPr>
          <a:xfrm flipH="1">
            <a:off x="2678857" y="18718254"/>
            <a:ext cx="1228147" cy="1228147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/>
          <p:cNvCxnSpPr/>
          <p:nvPr/>
        </p:nvCxnSpPr>
        <p:spPr>
          <a:xfrm>
            <a:off x="2926760" y="21461341"/>
            <a:ext cx="5369268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圖片 1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66" y="17543665"/>
            <a:ext cx="309095" cy="316269"/>
          </a:xfrm>
          <a:prstGeom prst="rect">
            <a:avLst/>
          </a:prstGeom>
        </p:spPr>
      </p:pic>
      <p:pic>
        <p:nvPicPr>
          <p:cNvPr id="142" name="圖片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682" y="17409366"/>
            <a:ext cx="403375" cy="372797"/>
          </a:xfrm>
          <a:prstGeom prst="rect">
            <a:avLst/>
          </a:prstGeom>
        </p:spPr>
      </p:pic>
      <p:pic>
        <p:nvPicPr>
          <p:cNvPr id="143" name="圖片 1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03" y="13386342"/>
            <a:ext cx="246882" cy="228167"/>
          </a:xfrm>
          <a:prstGeom prst="rect">
            <a:avLst/>
          </a:prstGeom>
        </p:spPr>
      </p:pic>
      <p:pic>
        <p:nvPicPr>
          <p:cNvPr id="144" name="圖片 1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079" y="23178038"/>
            <a:ext cx="798880" cy="768103"/>
          </a:xfrm>
          <a:prstGeom prst="rect">
            <a:avLst/>
          </a:prstGeom>
        </p:spPr>
      </p:pic>
      <p:pic>
        <p:nvPicPr>
          <p:cNvPr id="145" name="圖片 1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75" y="21814323"/>
            <a:ext cx="481091" cy="643976"/>
          </a:xfrm>
          <a:prstGeom prst="rect">
            <a:avLst/>
          </a:prstGeom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26" y="23093132"/>
            <a:ext cx="763512" cy="1080000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0" y="23754136"/>
            <a:ext cx="611615" cy="680458"/>
          </a:xfrm>
          <a:prstGeom prst="rect">
            <a:avLst/>
          </a:prstGeom>
        </p:spPr>
      </p:pic>
      <p:pic>
        <p:nvPicPr>
          <p:cNvPr id="148" name="圖片 1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48" y="11288792"/>
            <a:ext cx="364716" cy="364716"/>
          </a:xfrm>
          <a:prstGeom prst="rect">
            <a:avLst/>
          </a:prstGeom>
        </p:spPr>
      </p:pic>
      <p:pic>
        <p:nvPicPr>
          <p:cNvPr id="149" name="圖片 1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199" y="21340360"/>
            <a:ext cx="471528" cy="459049"/>
          </a:xfrm>
          <a:prstGeom prst="rect">
            <a:avLst/>
          </a:prstGeom>
        </p:spPr>
      </p:pic>
      <p:pic>
        <p:nvPicPr>
          <p:cNvPr id="151" name="圖片 1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80" y="16632263"/>
            <a:ext cx="422797" cy="118166"/>
          </a:xfrm>
          <a:prstGeom prst="rect">
            <a:avLst/>
          </a:prstGeom>
        </p:spPr>
      </p:pic>
      <p:pic>
        <p:nvPicPr>
          <p:cNvPr id="152" name="圖片 1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60" y="16623429"/>
            <a:ext cx="422797" cy="118166"/>
          </a:xfrm>
          <a:prstGeom prst="rect">
            <a:avLst/>
          </a:prstGeom>
        </p:spPr>
      </p:pic>
      <p:cxnSp>
        <p:nvCxnSpPr>
          <p:cNvPr id="87" name="直線單箭頭接點 86"/>
          <p:cNvCxnSpPr/>
          <p:nvPr/>
        </p:nvCxnSpPr>
        <p:spPr>
          <a:xfrm>
            <a:off x="1342734" y="16774895"/>
            <a:ext cx="180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圖片 1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25" y="16620805"/>
            <a:ext cx="422797" cy="118166"/>
          </a:xfrm>
          <a:prstGeom prst="rect">
            <a:avLst/>
          </a:prstGeom>
        </p:spPr>
      </p:pic>
      <p:pic>
        <p:nvPicPr>
          <p:cNvPr id="154" name="圖片 1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259" y="16609036"/>
            <a:ext cx="422797" cy="118166"/>
          </a:xfrm>
          <a:prstGeom prst="rect">
            <a:avLst/>
          </a:prstGeom>
        </p:spPr>
      </p:pic>
      <p:pic>
        <p:nvPicPr>
          <p:cNvPr id="155" name="圖片 1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267949" y="13293186"/>
            <a:ext cx="144000" cy="216000"/>
          </a:xfrm>
          <a:prstGeom prst="rect">
            <a:avLst/>
          </a:prstGeom>
        </p:spPr>
      </p:pic>
      <p:pic>
        <p:nvPicPr>
          <p:cNvPr id="156" name="圖片 15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270734" y="10031711"/>
            <a:ext cx="144000" cy="216000"/>
          </a:xfrm>
          <a:prstGeom prst="rect">
            <a:avLst/>
          </a:prstGeom>
        </p:spPr>
      </p:pic>
      <p:pic>
        <p:nvPicPr>
          <p:cNvPr id="157" name="圖片 15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6750750" y="12928448"/>
            <a:ext cx="144000" cy="216000"/>
          </a:xfrm>
          <a:prstGeom prst="rect">
            <a:avLst/>
          </a:prstGeom>
        </p:spPr>
      </p:pic>
      <p:pic>
        <p:nvPicPr>
          <p:cNvPr id="158" name="圖片 15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7303234" y="13409295"/>
            <a:ext cx="144000" cy="216000"/>
          </a:xfrm>
          <a:prstGeom prst="rect">
            <a:avLst/>
          </a:prstGeom>
        </p:spPr>
      </p:pic>
      <p:pic>
        <p:nvPicPr>
          <p:cNvPr id="159" name="圖片 15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827963" y="11250581"/>
            <a:ext cx="144000" cy="216000"/>
          </a:xfrm>
          <a:prstGeom prst="rect">
            <a:avLst/>
          </a:prstGeom>
        </p:spPr>
      </p:pic>
      <p:pic>
        <p:nvPicPr>
          <p:cNvPr id="160" name="圖片 15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6768046" y="11240728"/>
            <a:ext cx="144000" cy="216000"/>
          </a:xfrm>
          <a:prstGeom prst="rect">
            <a:avLst/>
          </a:prstGeom>
        </p:spPr>
      </p:pic>
      <p:pic>
        <p:nvPicPr>
          <p:cNvPr id="161" name="圖片 16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934577" y="13280646"/>
            <a:ext cx="144000" cy="216000"/>
          </a:xfrm>
          <a:prstGeom prst="rect">
            <a:avLst/>
          </a:prstGeom>
        </p:spPr>
      </p:pic>
      <p:pic>
        <p:nvPicPr>
          <p:cNvPr id="162" name="圖片 16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922538" y="14314624"/>
            <a:ext cx="144000" cy="216000"/>
          </a:xfrm>
          <a:prstGeom prst="rect">
            <a:avLst/>
          </a:prstGeom>
        </p:spPr>
      </p:pic>
      <p:pic>
        <p:nvPicPr>
          <p:cNvPr id="163" name="圖片 16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0828864" y="13759124"/>
            <a:ext cx="144000" cy="216000"/>
          </a:xfrm>
          <a:prstGeom prst="rect">
            <a:avLst/>
          </a:prstGeom>
        </p:spPr>
      </p:pic>
      <p:pic>
        <p:nvPicPr>
          <p:cNvPr id="164" name="圖片 16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1400267" y="12365480"/>
            <a:ext cx="144000" cy="216000"/>
          </a:xfrm>
          <a:prstGeom prst="rect">
            <a:avLst/>
          </a:prstGeom>
        </p:spPr>
      </p:pic>
      <p:pic>
        <p:nvPicPr>
          <p:cNvPr id="165" name="圖片 16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7344402" y="10027480"/>
            <a:ext cx="144000" cy="216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7898113" y="10047039"/>
            <a:ext cx="144000" cy="216000"/>
          </a:xfrm>
          <a:prstGeom prst="rect">
            <a:avLst/>
          </a:prstGeom>
        </p:spPr>
      </p:pic>
      <p:pic>
        <p:nvPicPr>
          <p:cNvPr id="167" name="圖片 16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691979" y="10031711"/>
            <a:ext cx="144000" cy="216000"/>
          </a:xfrm>
          <a:prstGeom prst="rect">
            <a:avLst/>
          </a:prstGeom>
        </p:spPr>
      </p:pic>
      <p:pic>
        <p:nvPicPr>
          <p:cNvPr id="168" name="圖片 16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1935365" y="12389840"/>
            <a:ext cx="144000" cy="216000"/>
          </a:xfrm>
          <a:prstGeom prst="rect">
            <a:avLst/>
          </a:prstGeom>
        </p:spPr>
      </p:pic>
      <p:grpSp>
        <p:nvGrpSpPr>
          <p:cNvPr id="202" name="群組 201"/>
          <p:cNvGrpSpPr/>
          <p:nvPr/>
        </p:nvGrpSpPr>
        <p:grpSpPr>
          <a:xfrm>
            <a:off x="253938" y="25294638"/>
            <a:ext cx="20844300" cy="4588380"/>
            <a:chOff x="253938" y="25294638"/>
            <a:chExt cx="20844300" cy="4588380"/>
          </a:xfrm>
        </p:grpSpPr>
        <p:sp>
          <p:nvSpPr>
            <p:cNvPr id="169" name="矩形 168"/>
            <p:cNvSpPr/>
            <p:nvPr/>
          </p:nvSpPr>
          <p:spPr>
            <a:xfrm>
              <a:off x="253938" y="25296259"/>
              <a:ext cx="3527736" cy="45867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圖例</a:t>
              </a:r>
              <a:endPara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01" name="群組 200"/>
            <p:cNvGrpSpPr/>
            <p:nvPr/>
          </p:nvGrpSpPr>
          <p:grpSpPr>
            <a:xfrm>
              <a:off x="3810913" y="25294638"/>
              <a:ext cx="17287325" cy="4581895"/>
              <a:chOff x="3810913" y="25294638"/>
              <a:chExt cx="17287325" cy="4581895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10913" y="25296259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室內避難</a:t>
                </a:r>
                <a:endParaRPr lang="en-US" altLang="zh-TW" sz="3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處所</a:t>
                </a:r>
                <a:endPara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7265335" y="25296259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室</a:t>
                </a:r>
                <a:r>
                  <a: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外</a:t>
                </a:r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避難</a:t>
                </a:r>
                <a:endParaRPr lang="en-US" altLang="zh-TW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處所</a:t>
                </a:r>
                <a:endPara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10724964" y="25296259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急救站</a:t>
                </a:r>
                <a:endPara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14175757" y="25294638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滅火</a:t>
                </a:r>
                <a:r>
                  <a: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器</a:t>
                </a:r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17642238" y="25294638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消防栓</a:t>
                </a:r>
                <a:endPara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3810913" y="26821396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指揮中心</a:t>
                </a:r>
                <a:endPara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7265335" y="26821396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通訊</a:t>
                </a:r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設備</a:t>
                </a:r>
                <a:endParaRPr lang="en-US" altLang="zh-TW" sz="3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放置點</a:t>
                </a:r>
                <a:endPara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10724964" y="26821396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救援器材</a:t>
                </a:r>
                <a:endParaRPr lang="en-US" altLang="zh-TW" sz="3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放置點</a:t>
                </a:r>
                <a:endPara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14175757" y="26819775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警衛室</a:t>
                </a:r>
                <a:endPara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17642238" y="26818154"/>
                <a:ext cx="3456000" cy="1530000"/>
              </a:xfrm>
              <a:prstGeom prst="rect">
                <a:avLst/>
              </a:prstGeom>
              <a:solidFill>
                <a:srgbClr val="F6F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災時家長</a:t>
                </a:r>
                <a:endParaRPr lang="en-US" altLang="zh-TW" sz="3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接送區</a:t>
                </a:r>
                <a:endPara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84" name="群組 183"/>
              <p:cNvGrpSpPr/>
              <p:nvPr/>
            </p:nvGrpSpPr>
            <p:grpSpPr>
              <a:xfrm>
                <a:off x="3810913" y="28343291"/>
                <a:ext cx="17287325" cy="1533242"/>
                <a:chOff x="3810913" y="25293017"/>
                <a:chExt cx="17287325" cy="1533242"/>
              </a:xfrm>
              <a:solidFill>
                <a:srgbClr val="F6FAF4"/>
              </a:solidFill>
            </p:grpSpPr>
            <p:sp>
              <p:nvSpPr>
                <p:cNvPr id="185" name="矩形 184"/>
                <p:cNvSpPr/>
                <p:nvPr/>
              </p:nvSpPr>
              <p:spPr>
                <a:xfrm>
                  <a:off x="3810913" y="25296259"/>
                  <a:ext cx="3456000" cy="15300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r>
                    <a:rPr lang="en-US" altLang="zh-TW" sz="3200" b="1" dirty="0" smtClean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AED</a:t>
                  </a:r>
                  <a:endPara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>
                <a:xfrm>
                  <a:off x="7265335" y="25296259"/>
                  <a:ext cx="3456000" cy="15300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endParaRPr lang="zh-TW" altLang="en-US" sz="32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10724964" y="25296259"/>
                  <a:ext cx="3456000" cy="15300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endParaRPr lang="zh-TW" altLang="en-US" sz="320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14175757" y="25294638"/>
                  <a:ext cx="3456000" cy="15300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endPara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17642238" y="25293017"/>
                  <a:ext cx="3456000" cy="15300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endPara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191" name="圖片 19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7347" y="25561804"/>
                <a:ext cx="1080000" cy="1080000"/>
              </a:xfrm>
              <a:prstGeom prst="rect">
                <a:avLst/>
              </a:prstGeom>
              <a:solidFill>
                <a:srgbClr val="F6FAF4"/>
              </a:solidFill>
            </p:spPr>
          </p:pic>
          <p:pic>
            <p:nvPicPr>
              <p:cNvPr id="192" name="圖片 19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3347" y="25561804"/>
                <a:ext cx="1109359" cy="1080000"/>
              </a:xfrm>
              <a:prstGeom prst="rect">
                <a:avLst/>
              </a:prstGeom>
              <a:solidFill>
                <a:srgbClr val="F6FAF4"/>
              </a:solidFill>
            </p:spPr>
          </p:pic>
          <p:pic>
            <p:nvPicPr>
              <p:cNvPr id="193" name="圖片 19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29362" y="25558963"/>
                <a:ext cx="806829" cy="1080000"/>
              </a:xfrm>
              <a:prstGeom prst="rect">
                <a:avLst/>
              </a:prstGeom>
              <a:solidFill>
                <a:srgbClr val="F6FAF4"/>
              </a:solidFill>
            </p:spPr>
          </p:pic>
          <p:pic>
            <p:nvPicPr>
              <p:cNvPr id="194" name="圖片 193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40589" y="25517207"/>
                <a:ext cx="1078043" cy="1080000"/>
              </a:xfrm>
              <a:prstGeom prst="rect">
                <a:avLst/>
              </a:prstGeom>
              <a:solidFill>
                <a:srgbClr val="F6FAF4"/>
              </a:solidFill>
            </p:spPr>
          </p:pic>
          <p:pic>
            <p:nvPicPr>
              <p:cNvPr id="195" name="圖片 348" descr="http://johnwell.com.tw/files/products/20078817732_SD-19.gif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>
              <a:xfrm>
                <a:off x="19178070" y="25759221"/>
                <a:ext cx="1728719" cy="562680"/>
              </a:xfrm>
              <a:prstGeom prst="rect">
                <a:avLst/>
              </a:prstGeom>
              <a:solidFill>
                <a:srgbClr val="F6FAF4"/>
              </a:solidFill>
              <a:ln cap="flat">
                <a:noFill/>
              </a:ln>
              <a:effectLst>
                <a:outerShdw dist="23040" dir="5400000" algn="tl">
                  <a:srgbClr val="000000">
                    <a:alpha val="35000"/>
                  </a:srgbClr>
                </a:outerShdw>
              </a:effectLst>
            </p:spPr>
          </p:pic>
          <p:pic>
            <p:nvPicPr>
              <p:cNvPr id="196" name="圖片 413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36650" y="27005851"/>
                <a:ext cx="1160465" cy="1080000"/>
              </a:xfrm>
              <a:prstGeom prst="ellipse">
                <a:avLst/>
              </a:prstGeom>
              <a:solidFill>
                <a:srgbClr val="F6FAF4"/>
              </a:solidFill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7" name="圖片 19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2650" y="27005851"/>
                <a:ext cx="1168586" cy="1080000"/>
              </a:xfrm>
              <a:prstGeom prst="rect">
                <a:avLst/>
              </a:prstGeom>
              <a:solidFill>
                <a:srgbClr val="F6FAF4"/>
              </a:solidFill>
            </p:spPr>
          </p:pic>
          <p:pic>
            <p:nvPicPr>
              <p:cNvPr id="198" name="圖片 197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3444" y="27027745"/>
                <a:ext cx="1168585" cy="1080000"/>
              </a:xfrm>
              <a:prstGeom prst="rect">
                <a:avLst/>
              </a:prstGeom>
              <a:solidFill>
                <a:srgbClr val="F6FAF4"/>
              </a:solidFill>
            </p:spPr>
          </p:pic>
          <p:pic>
            <p:nvPicPr>
              <p:cNvPr id="199" name="圖片 198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04" b="21043"/>
              <a:stretch/>
            </p:blipFill>
            <p:spPr>
              <a:xfrm>
                <a:off x="16349993" y="26933556"/>
                <a:ext cx="1109197" cy="1269332"/>
              </a:xfrm>
              <a:prstGeom prst="rect">
                <a:avLst/>
              </a:prstGeom>
              <a:solidFill>
                <a:srgbClr val="F6FAF4"/>
              </a:solidFill>
            </p:spPr>
          </p:pic>
          <p:pic>
            <p:nvPicPr>
              <p:cNvPr id="200" name="圖片 19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786" y="27069087"/>
                <a:ext cx="970735" cy="1080000"/>
              </a:xfrm>
              <a:prstGeom prst="rect">
                <a:avLst/>
              </a:prstGeom>
              <a:solidFill>
                <a:srgbClr val="F6FAF4"/>
              </a:solidFill>
            </p:spPr>
          </p:pic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44" y="28643362"/>
            <a:ext cx="1055503" cy="1080000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13" y="17245510"/>
            <a:ext cx="422797" cy="118166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25" y="17258113"/>
            <a:ext cx="422797" cy="118166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89" y="17217125"/>
            <a:ext cx="422797" cy="118166"/>
          </a:xfrm>
          <a:prstGeom prst="rect">
            <a:avLst/>
          </a:prstGeom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7" y="17229732"/>
            <a:ext cx="422797" cy="118166"/>
          </a:xfrm>
          <a:prstGeom prst="rect">
            <a:avLst/>
          </a:prstGeom>
        </p:spPr>
      </p:pic>
      <p:cxnSp>
        <p:nvCxnSpPr>
          <p:cNvPr id="93" name="直線單箭頭接點 92"/>
          <p:cNvCxnSpPr/>
          <p:nvPr/>
        </p:nvCxnSpPr>
        <p:spPr>
          <a:xfrm>
            <a:off x="1292538" y="17342585"/>
            <a:ext cx="18000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圖片 13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6726466" y="14323673"/>
            <a:ext cx="144000" cy="216000"/>
          </a:xfrm>
          <a:prstGeom prst="rect">
            <a:avLst/>
          </a:prstGeom>
        </p:spPr>
      </p:pic>
      <p:pic>
        <p:nvPicPr>
          <p:cNvPr id="140" name="圖片 1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7289923" y="14323673"/>
            <a:ext cx="144000" cy="216000"/>
          </a:xfrm>
          <a:prstGeom prst="rect">
            <a:avLst/>
          </a:prstGeom>
        </p:spPr>
      </p:pic>
      <p:pic>
        <p:nvPicPr>
          <p:cNvPr id="150" name="圖片 14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283940" y="14314624"/>
            <a:ext cx="144000" cy="216000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7325268" y="11233132"/>
            <a:ext cx="144000" cy="216000"/>
          </a:xfrm>
          <a:prstGeom prst="rect">
            <a:avLst/>
          </a:prstGeom>
        </p:spPr>
      </p:pic>
      <p:pic>
        <p:nvPicPr>
          <p:cNvPr id="174" name="圖片 17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7878979" y="11252691"/>
            <a:ext cx="144000" cy="216000"/>
          </a:xfrm>
          <a:prstGeom prst="rect">
            <a:avLst/>
          </a:prstGeom>
        </p:spPr>
      </p:pic>
      <p:pic>
        <p:nvPicPr>
          <p:cNvPr id="177" name="圖片 17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712688" y="11233132"/>
            <a:ext cx="144000" cy="216000"/>
          </a:xfrm>
          <a:prstGeom prst="rect">
            <a:avLst/>
          </a:prstGeom>
        </p:spPr>
      </p:pic>
      <p:pic>
        <p:nvPicPr>
          <p:cNvPr id="178" name="圖片 17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266399" y="11252691"/>
            <a:ext cx="144000" cy="216000"/>
          </a:xfrm>
          <a:prstGeom prst="rect">
            <a:avLst/>
          </a:prstGeom>
        </p:spPr>
      </p:pic>
      <p:pic>
        <p:nvPicPr>
          <p:cNvPr id="190" name="圖片 18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2116715" y="13659150"/>
            <a:ext cx="144000" cy="216000"/>
          </a:xfrm>
          <a:prstGeom prst="rect">
            <a:avLst/>
          </a:prstGeom>
        </p:spPr>
      </p:pic>
      <p:pic>
        <p:nvPicPr>
          <p:cNvPr id="203" name="圖片 20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2102556" y="10862846"/>
            <a:ext cx="144000" cy="216000"/>
          </a:xfrm>
          <a:prstGeom prst="rect">
            <a:avLst/>
          </a:prstGeom>
        </p:spPr>
      </p:pic>
      <p:pic>
        <p:nvPicPr>
          <p:cNvPr id="204" name="圖片 20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0828864" y="10878985"/>
            <a:ext cx="144000" cy="216000"/>
          </a:xfrm>
          <a:prstGeom prst="rect">
            <a:avLst/>
          </a:prstGeom>
        </p:spPr>
      </p:pic>
      <p:pic>
        <p:nvPicPr>
          <p:cNvPr id="205" name="圖片 20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1928199" y="11094985"/>
            <a:ext cx="144000" cy="216000"/>
          </a:xfrm>
          <a:prstGeom prst="rect">
            <a:avLst/>
          </a:prstGeom>
        </p:spPr>
      </p:pic>
      <p:pic>
        <p:nvPicPr>
          <p:cNvPr id="206" name="圖片 20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1031806" y="17013732"/>
            <a:ext cx="144000" cy="216000"/>
          </a:xfrm>
          <a:prstGeom prst="rect">
            <a:avLst/>
          </a:prstGeom>
        </p:spPr>
      </p:pic>
      <p:pic>
        <p:nvPicPr>
          <p:cNvPr id="207" name="圖片 20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10881116" y="17255676"/>
            <a:ext cx="144000" cy="216000"/>
          </a:xfrm>
          <a:prstGeom prst="rect">
            <a:avLst/>
          </a:prstGeom>
        </p:spPr>
      </p:pic>
      <p:pic>
        <p:nvPicPr>
          <p:cNvPr id="208" name="圖片 20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6740508" y="17244269"/>
            <a:ext cx="144000" cy="216000"/>
          </a:xfrm>
          <a:prstGeom prst="rect">
            <a:avLst/>
          </a:prstGeom>
        </p:spPr>
      </p:pic>
      <p:pic>
        <p:nvPicPr>
          <p:cNvPr id="209" name="圖片 20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616" r="21431" b="5484"/>
          <a:stretch/>
        </p:blipFill>
        <p:spPr>
          <a:xfrm>
            <a:off x="7273193" y="16691029"/>
            <a:ext cx="144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163</Words>
  <Application>Microsoft Office PowerPoint</Application>
  <PresentationFormat>自訂</PresentationFormat>
  <Paragraphs>57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Liberation Sans</vt:lpstr>
      <vt:lpstr>Liberation Serif</vt:lpstr>
      <vt:lpstr>Mangal</vt:lpstr>
      <vt:lpstr>微軟正黑體</vt:lpstr>
      <vt:lpstr>新細明體</vt:lpstr>
      <vt:lpstr>Arial</vt:lpstr>
      <vt:lpstr>Calibri</vt:lpstr>
      <vt:lpstr>Calibri Light</vt:lpstr>
      <vt:lpstr>Tahoma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Peng Pon</dc:creator>
  <cp:lastModifiedBy>Lusie</cp:lastModifiedBy>
  <cp:revision>102</cp:revision>
  <cp:lastPrinted>2017-09-11T02:38:40Z</cp:lastPrinted>
  <dcterms:created xsi:type="dcterms:W3CDTF">2015-04-19T03:13:03Z</dcterms:created>
  <dcterms:modified xsi:type="dcterms:W3CDTF">2017-09-11T03:17:49Z</dcterms:modified>
</cp:coreProperties>
</file>