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080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B7E7-0C70-4AB5-AC1D-56C2EED8DC71}" type="datetimeFigureOut">
              <a:rPr lang="zh-TW" altLang="en-US" smtClean="0"/>
              <a:t>2017/2/24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F4ED9-39A3-43EA-99CD-FF6B197DCA3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B7E7-0C70-4AB5-AC1D-56C2EED8DC71}" type="datetimeFigureOut">
              <a:rPr lang="zh-TW" altLang="en-US" smtClean="0"/>
              <a:t>2017/2/24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F4ED9-39A3-43EA-99CD-FF6B197DCA3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B7E7-0C70-4AB5-AC1D-56C2EED8DC71}" type="datetimeFigureOut">
              <a:rPr lang="zh-TW" altLang="en-US" smtClean="0"/>
              <a:t>2017/2/24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F4ED9-39A3-43EA-99CD-FF6B197DCA3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B7E7-0C70-4AB5-AC1D-56C2EED8DC71}" type="datetimeFigureOut">
              <a:rPr lang="zh-TW" altLang="en-US" smtClean="0"/>
              <a:t>2017/2/24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F4ED9-39A3-43EA-99CD-FF6B197DCA3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B7E7-0C70-4AB5-AC1D-56C2EED8DC71}" type="datetimeFigureOut">
              <a:rPr lang="zh-TW" altLang="en-US" smtClean="0"/>
              <a:t>2017/2/24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F4ED9-39A3-43EA-99CD-FF6B197DCA3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B7E7-0C70-4AB5-AC1D-56C2EED8DC71}" type="datetimeFigureOut">
              <a:rPr lang="zh-TW" altLang="en-US" smtClean="0"/>
              <a:t>2017/2/24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F4ED9-39A3-43EA-99CD-FF6B197DCA3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B7E7-0C70-4AB5-AC1D-56C2EED8DC71}" type="datetimeFigureOut">
              <a:rPr lang="zh-TW" altLang="en-US" smtClean="0"/>
              <a:t>2017/2/24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F4ED9-39A3-43EA-99CD-FF6B197DCA3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B7E7-0C70-4AB5-AC1D-56C2EED8DC71}" type="datetimeFigureOut">
              <a:rPr lang="zh-TW" altLang="en-US" smtClean="0"/>
              <a:t>2017/2/24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F4ED9-39A3-43EA-99CD-FF6B197DCA3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B7E7-0C70-4AB5-AC1D-56C2EED8DC71}" type="datetimeFigureOut">
              <a:rPr lang="zh-TW" altLang="en-US" smtClean="0"/>
              <a:t>2017/2/24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F4ED9-39A3-43EA-99CD-FF6B197DCA3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B7E7-0C70-4AB5-AC1D-56C2EED8DC71}" type="datetimeFigureOut">
              <a:rPr lang="zh-TW" altLang="en-US" smtClean="0"/>
              <a:t>2017/2/24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F4ED9-39A3-43EA-99CD-FF6B197DCA3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9B7E7-0C70-4AB5-AC1D-56C2EED8DC71}" type="datetimeFigureOut">
              <a:rPr lang="zh-TW" altLang="en-US" smtClean="0"/>
              <a:t>2017/2/24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F4ED9-39A3-43EA-99CD-FF6B197DCA3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94D9B7E7-0C70-4AB5-AC1D-56C2EED8DC71}" type="datetimeFigureOut">
              <a:rPr lang="zh-TW" altLang="en-US" smtClean="0"/>
              <a:t>2017/2/24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F2BF4ED9-39A3-43EA-99CD-FF6B197DCA3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2088232"/>
          </a:xfrm>
        </p:spPr>
        <p:txBody>
          <a:bodyPr/>
          <a:lstStyle/>
          <a:p>
            <a:r>
              <a:rPr lang="zh-TW" altLang="en-US" sz="4800" dirty="0" smtClean="0"/>
              <a:t>臺北市立格致國中</a:t>
            </a:r>
            <a:r>
              <a:rPr lang="en-US" altLang="zh-TW" sz="6600" dirty="0" smtClean="0"/>
              <a:t/>
            </a:r>
            <a:br>
              <a:rPr lang="en-US" altLang="zh-TW" sz="6600" dirty="0" smtClean="0"/>
            </a:br>
            <a:r>
              <a:rPr lang="en-US" altLang="zh-TW" sz="6000" dirty="0" smtClean="0"/>
              <a:t>12</a:t>
            </a:r>
            <a:r>
              <a:rPr lang="zh-TW" altLang="en-US" sz="6000" dirty="0" smtClean="0"/>
              <a:t>年國教適性入學宣導說明會</a:t>
            </a:r>
            <a:endParaRPr lang="zh-TW" altLang="en-US" sz="6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31640" y="3356992"/>
            <a:ext cx="6656784" cy="252028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主講人：林竺諼校長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 smtClean="0">
                <a:solidFill>
                  <a:schemeClr val="tx1"/>
                </a:solidFill>
              </a:rPr>
              <a:t>時間：</a:t>
            </a:r>
            <a:r>
              <a:rPr lang="en-US" altLang="zh-TW" dirty="0" smtClean="0">
                <a:solidFill>
                  <a:schemeClr val="tx1"/>
                </a:solidFill>
              </a:rPr>
              <a:t>106</a:t>
            </a:r>
            <a:r>
              <a:rPr lang="zh-TW" altLang="en-US" dirty="0" smtClean="0">
                <a:solidFill>
                  <a:schemeClr val="tx1"/>
                </a:solidFill>
              </a:rPr>
              <a:t>年</a:t>
            </a:r>
            <a:r>
              <a:rPr lang="en-US" altLang="zh-TW" dirty="0" smtClean="0">
                <a:solidFill>
                  <a:schemeClr val="tx1"/>
                </a:solidFill>
              </a:rPr>
              <a:t>2</a:t>
            </a:r>
            <a:r>
              <a:rPr lang="zh-TW" altLang="en-US" dirty="0" smtClean="0">
                <a:solidFill>
                  <a:schemeClr val="tx1"/>
                </a:solidFill>
              </a:rPr>
              <a:t>月</a:t>
            </a:r>
            <a:r>
              <a:rPr lang="en-US" altLang="zh-TW" dirty="0" smtClean="0">
                <a:solidFill>
                  <a:schemeClr val="tx1"/>
                </a:solidFill>
              </a:rPr>
              <a:t>24</a:t>
            </a:r>
            <a:r>
              <a:rPr lang="zh-TW" altLang="en-US" dirty="0" smtClean="0">
                <a:solidFill>
                  <a:schemeClr val="tx1"/>
                </a:solidFill>
              </a:rPr>
              <a:t>日</a:t>
            </a:r>
            <a:r>
              <a:rPr lang="en-US" altLang="zh-TW" dirty="0" smtClean="0">
                <a:solidFill>
                  <a:schemeClr val="tx1"/>
                </a:solidFill>
              </a:rPr>
              <a:t>18</a:t>
            </a:r>
            <a:r>
              <a:rPr lang="zh-TW" altLang="en-US" dirty="0" smtClean="0">
                <a:solidFill>
                  <a:schemeClr val="tx1"/>
                </a:solidFill>
              </a:rPr>
              <a:t>：</a:t>
            </a:r>
            <a:r>
              <a:rPr lang="en-US" altLang="zh-TW" dirty="0" smtClean="0">
                <a:solidFill>
                  <a:schemeClr val="tx1"/>
                </a:solidFill>
              </a:rPr>
              <a:t>55-19</a:t>
            </a:r>
            <a:r>
              <a:rPr lang="zh-TW" altLang="en-US" dirty="0" smtClean="0">
                <a:solidFill>
                  <a:schemeClr val="tx1"/>
                </a:solidFill>
              </a:rPr>
              <a:t>：</a:t>
            </a:r>
            <a:r>
              <a:rPr lang="en-US" altLang="zh-TW" dirty="0" smtClean="0">
                <a:solidFill>
                  <a:schemeClr val="tx1"/>
                </a:solidFill>
              </a:rPr>
              <a:t>55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8290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華麗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黑領帶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10</TotalTime>
  <Words>24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NewsPrint</vt:lpstr>
      <vt:lpstr>臺北市立格致國中 12年國教適性入學宣導說明會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臺北市立格致國中 12年國教適性入學宣導說明會</dc:title>
  <dc:creator>user</dc:creator>
  <cp:lastModifiedBy>user</cp:lastModifiedBy>
  <cp:revision>3</cp:revision>
  <dcterms:created xsi:type="dcterms:W3CDTF">2017-02-24T00:46:11Z</dcterms:created>
  <dcterms:modified xsi:type="dcterms:W3CDTF">2017-02-24T00:56:30Z</dcterms:modified>
</cp:coreProperties>
</file>